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7" r:id="rId4"/>
    <p:sldId id="260" r:id="rId5"/>
    <p:sldId id="261" r:id="rId6"/>
    <p:sldId id="278" r:id="rId7"/>
    <p:sldId id="279" r:id="rId8"/>
    <p:sldId id="280" r:id="rId9"/>
    <p:sldId id="275" r:id="rId10"/>
    <p:sldId id="262" r:id="rId11"/>
    <p:sldId id="268" r:id="rId12"/>
    <p:sldId id="267" r:id="rId13"/>
    <p:sldId id="281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5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546E1-3D02-416E-9E13-74D5F9995BE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8090E-49BD-4FAB-956D-D4175F4FA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2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the photographer Eugene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Sturla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8090E-49BD-4FAB-956D-D4175F4FAC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6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1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0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2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1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69E6-9E62-4E34-99B6-EB48F6BC637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8E8E-8C05-422F-88F3-0F9E0F0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9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Ruby Saltbush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scourge of National City, aka the Emu’s revenge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2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proulf\AppData\Local\Microsoft\Windows\Temporary Internet Files\Content.Outlook\4Q2U4IKZ\enc tom site 1 National City  2014-11-2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2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46992b4-9c42-424c-872f-c4eac656736b@namp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40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18b4949-c730-4fbe-a369-1120d8e669e8@namp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5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9fd1e468-6ecf-47c0-8c3b-90323db7c924@namp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5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250d913-8d02-43ac-9649-b7c697cde7a4@namp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2600" y="1371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5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1a067b4-e471-44aa-aa7a-53c120ebe9c1@namp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9527" y="1295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83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9f2d5eab-8780-415b-9b06-a07045bf110f@namp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8402" y="1295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91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Picture 79" descr="6e99f811-83e7-4cf0-bd2a-02aaceb71571@namp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990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6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nchylaena toment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5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064dfa5-d662-49ae-a7e3-5d046c242455@namprd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7186" y="1252214"/>
            <a:ext cx="5051423" cy="376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42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61750d7-15dc-4343-bd4b-f4ab8f6c0f62@namprd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9451" y="662783"/>
            <a:ext cx="6019803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8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250c3da-6a63-4185-9310-c70213102fa2@namp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81200" y="1371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2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cbf36aa-ba38-46de-84ca-508a74660473@namp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04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c5524b2-4614-40f7-9aa2-1ba52d7bc575@namp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05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fd827348-5246-46bf-8cd6-9cb13ad53327@namp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3600" y="1143001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4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18</Words>
  <Application>Microsoft Office PowerPoint</Application>
  <PresentationFormat>On-screen Show (4:3)</PresentationFormat>
  <Paragraphs>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Ruby Saltbush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AECOM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Ruby Saltbush</dc:title>
  <dc:creator>Sproul, Fred</dc:creator>
  <cp:lastModifiedBy>Sproul, Fred</cp:lastModifiedBy>
  <cp:revision>24</cp:revision>
  <dcterms:created xsi:type="dcterms:W3CDTF">2017-12-08T23:45:36Z</dcterms:created>
  <dcterms:modified xsi:type="dcterms:W3CDTF">2018-02-25T21:23:22Z</dcterms:modified>
</cp:coreProperties>
</file>