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74" r:id="rId2"/>
    <p:sldId id="305" r:id="rId3"/>
    <p:sldId id="307" r:id="rId4"/>
    <p:sldId id="309" r:id="rId5"/>
    <p:sldId id="310" r:id="rId6"/>
    <p:sldId id="311" r:id="rId7"/>
    <p:sldId id="312" r:id="rId8"/>
    <p:sldId id="313" r:id="rId9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8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745"/>
    <p:restoredTop sz="66863"/>
  </p:normalViewPr>
  <p:slideViewPr>
    <p:cSldViewPr snapToGrid="0" snapToObjects="1">
      <p:cViewPr varScale="1">
        <p:scale>
          <a:sx n="107" d="100"/>
          <a:sy n="107" d="100"/>
        </p:scale>
        <p:origin x="1356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208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380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7DFD480-8912-2141-AEB0-E5193E4CCDA3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6BD1DA4-9AF8-D149-9B54-3AB4DD5BA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69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43C6E-1CAE-448A-BB48-5EE0B8EB908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425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D1DA4-9AF8-D149-9B54-3AB4DD5BA2B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72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5CC1-8BD8-1C4E-BF33-B2FEFF5F5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222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ED5AE02-5159-5A40-AAC7-4F14016195AD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5CC1-8BD8-1C4E-BF33-B2FEFF5F5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68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ED5AE02-5159-5A40-AAC7-4F14016195AD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5CC1-8BD8-1C4E-BF33-B2FEFF5F5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847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ED5AE02-5159-5A40-AAC7-4F14016195AD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5CC1-8BD8-1C4E-BF33-B2FEFF5F5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25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ED5AE02-5159-5A40-AAC7-4F14016195AD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5CC1-8BD8-1C4E-BF33-B2FEFF5F5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21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ED5AE02-5159-5A40-AAC7-4F14016195AD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5CC1-8BD8-1C4E-BF33-B2FEFF5F5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578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ED5AE02-5159-5A40-AAC7-4F14016195AD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5CC1-8BD8-1C4E-BF33-B2FEFF5F5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73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ED5AE02-5159-5A40-AAC7-4F14016195AD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5CC1-8BD8-1C4E-BF33-B2FEFF5F5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355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ED5AE02-5159-5A40-AAC7-4F14016195AD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5CC1-8BD8-1C4E-BF33-B2FEFF5F5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086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ED5AE02-5159-5A40-AAC7-4F14016195AD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5CC1-8BD8-1C4E-BF33-B2FEFF5F5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ED5AE02-5159-5A40-AAC7-4F14016195AD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D5CC1-8BD8-1C4E-BF33-B2FEFF5F5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199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43"/>
            <a:ext cx="9144000" cy="514285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9892" y="1354075"/>
            <a:ext cx="7326907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D5CC1-8BD8-1C4E-BF33-B2FEFF5F5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734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457200" rtl="0" eaLnBrk="1" latinLnBrk="0" hangingPunct="1">
        <a:spcBef>
          <a:spcPct val="0"/>
        </a:spcBef>
        <a:buNone/>
        <a:defRPr sz="4400" kern="1200">
          <a:solidFill>
            <a:srgbClr val="FFC82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D9D9D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D9D9D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D9D9D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D9D9D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D9D9D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9591" y="2766344"/>
            <a:ext cx="6400800" cy="131445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+mj-lt"/>
              </a:rPr>
              <a:t>Captain </a:t>
            </a:r>
            <a:r>
              <a:rPr lang="en-US" sz="2400" dirty="0" smtClean="0">
                <a:latin typeface="+mj-lt"/>
              </a:rPr>
              <a:t>Mickey Williams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May </a:t>
            </a:r>
            <a:r>
              <a:rPr lang="en-US" sz="2400" dirty="0" smtClean="0">
                <a:latin typeface="+mj-lt"/>
              </a:rPr>
              <a:t>24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dirty="0" smtClean="0">
                <a:latin typeface="+mj-lt"/>
              </a:rPr>
              <a:t>2017</a:t>
            </a:r>
          </a:p>
          <a:p>
            <a:endParaRPr lang="en-US" sz="2400" dirty="0">
              <a:latin typeface="+mj-lt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006637" y="805612"/>
            <a:ext cx="7266709" cy="1511156"/>
          </a:xfrm>
        </p:spPr>
        <p:txBody>
          <a:bodyPr>
            <a:noAutofit/>
          </a:bodyPr>
          <a:lstStyle/>
          <a:p>
            <a:r>
              <a:rPr lang="en-US" sz="3200" dirty="0" smtClean="0"/>
              <a:t>Carlsbad Police Department</a:t>
            </a:r>
            <a:br>
              <a:rPr lang="en-US" sz="3200" dirty="0" smtClean="0"/>
            </a:br>
            <a:r>
              <a:rPr lang="en-US" sz="3200" dirty="0" smtClean="0"/>
              <a:t>Ranger </a:t>
            </a:r>
            <a:r>
              <a:rPr lang="en-US" sz="3200" dirty="0" smtClean="0"/>
              <a:t>Pilot Program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6091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2005-City Council accepted the Open Space Management Plan  </a:t>
            </a:r>
          </a:p>
          <a:p>
            <a:r>
              <a:rPr lang="en-US" dirty="0" smtClean="0"/>
              <a:t>2008-Multi-departmental team studied safety issues within city preserves</a:t>
            </a:r>
          </a:p>
          <a:p>
            <a:r>
              <a:rPr lang="en-US" dirty="0" smtClean="0"/>
              <a:t>Identified Issues:  Trespassing, off-road vehicles, vandalism, dogs off-leash, damage to natural habitat, and lack of police presence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149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Quality of Life Enforcement Issues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2014-2015 Habitat Management Plan annual report documented the following:</a:t>
            </a:r>
          </a:p>
          <a:p>
            <a:pPr lvl="1"/>
            <a:r>
              <a:rPr lang="en-US" dirty="0" smtClean="0"/>
              <a:t>Transient encampments</a:t>
            </a:r>
          </a:p>
          <a:p>
            <a:pPr lvl="1"/>
            <a:r>
              <a:rPr lang="en-US" dirty="0" smtClean="0"/>
              <a:t>Damage to natural habitat</a:t>
            </a:r>
          </a:p>
          <a:p>
            <a:pPr lvl="1"/>
            <a:r>
              <a:rPr lang="en-US" dirty="0" smtClean="0"/>
              <a:t>Dogs off leash and failure to clean up </a:t>
            </a:r>
          </a:p>
          <a:p>
            <a:pPr lvl="1"/>
            <a:r>
              <a:rPr lang="en-US" dirty="0" smtClean="0"/>
              <a:t>Vandalism</a:t>
            </a:r>
          </a:p>
          <a:p>
            <a:pPr lvl="1"/>
            <a:r>
              <a:rPr lang="en-US" dirty="0" smtClean="0"/>
              <a:t>Trespassing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612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Ranger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One year pilot program</a:t>
            </a:r>
          </a:p>
          <a:p>
            <a:r>
              <a:rPr lang="en-US" dirty="0" smtClean="0"/>
              <a:t>Hire two full-time unarmed rangers</a:t>
            </a:r>
          </a:p>
          <a:p>
            <a:r>
              <a:rPr lang="en-US" dirty="0" smtClean="0"/>
              <a:t>Provide seven days a week coverage</a:t>
            </a:r>
          </a:p>
          <a:p>
            <a:r>
              <a:rPr lang="en-US" dirty="0" smtClean="0"/>
              <a:t>Rangers will have authority to issue citations for minor offenses</a:t>
            </a:r>
          </a:p>
          <a:p>
            <a:r>
              <a:rPr lang="en-US" dirty="0" smtClean="0"/>
              <a:t>Patrol preserves, parks, trails, lagoons, and beaches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528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SANDAG Cooperative Effort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SANDAG will provide $98,280 to off-set cost of pilot program</a:t>
            </a:r>
          </a:p>
          <a:p>
            <a:r>
              <a:rPr lang="en-US" dirty="0" smtClean="0"/>
              <a:t>Rangers will complete daily statistic reports</a:t>
            </a:r>
          </a:p>
          <a:p>
            <a:r>
              <a:rPr lang="en-US" dirty="0" smtClean="0"/>
              <a:t>PD will provide quarterly reports to SANDAG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513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Pilot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Maximum top-step fully benefited cost of two rangers is $235,600 (minus SANDAG funding of $98,280)</a:t>
            </a:r>
          </a:p>
          <a:p>
            <a:r>
              <a:rPr lang="en-US" dirty="0" smtClean="0"/>
              <a:t>Purchase 4x4 patrol vehicle and mobile data computer for less than $65,000 (from </a:t>
            </a:r>
            <a:r>
              <a:rPr lang="en-US" smtClean="0"/>
              <a:t>PD asset </a:t>
            </a:r>
            <a:r>
              <a:rPr lang="en-US" dirty="0"/>
              <a:t>f</a:t>
            </a:r>
            <a:r>
              <a:rPr lang="en-US" smtClean="0"/>
              <a:t>orfeiture</a:t>
            </a:r>
            <a:r>
              <a:rPr lang="en-US" dirty="0" smtClean="0"/>
              <a:t>)</a:t>
            </a:r>
          </a:p>
          <a:p>
            <a:r>
              <a:rPr lang="en-US" dirty="0" smtClean="0"/>
              <a:t>Total approximate cost of equipment for both rangers is $13,000 (to be absorbed in PD budget)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844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 Program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the 9</a:t>
            </a:r>
            <a:r>
              <a:rPr lang="en-US" baseline="30000" dirty="0" smtClean="0"/>
              <a:t>th</a:t>
            </a:r>
            <a:r>
              <a:rPr lang="en-US" dirty="0" smtClean="0"/>
              <a:t> month, PD will compile a statistical report for City Council detailing the activity of the rangers</a:t>
            </a:r>
          </a:p>
          <a:p>
            <a:r>
              <a:rPr lang="en-US" dirty="0" smtClean="0"/>
              <a:t>City Council will determine if the ranger program becomes permanent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930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833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2568</TotalTime>
  <Words>246</Words>
  <Application>Microsoft Office PowerPoint</Application>
  <PresentationFormat>On-screen Show (16:9)</PresentationFormat>
  <Paragraphs>35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Carlsbad Police Department Ranger Pilot Program </vt:lpstr>
      <vt:lpstr>Historical Background</vt:lpstr>
      <vt:lpstr>Recent Quality of Life Enforcement Issues </vt:lpstr>
      <vt:lpstr>Ranger Proposal</vt:lpstr>
      <vt:lpstr>SANDAG Cooperative Effort</vt:lpstr>
      <vt:lpstr>Cost of Pilot Program</vt:lpstr>
      <vt:lpstr>Pilot Program Assessment</vt:lpstr>
      <vt:lpstr>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Kristina Ray</dc:creator>
  <cp:lastModifiedBy>Mickey Williams</cp:lastModifiedBy>
  <cp:revision>74</cp:revision>
  <cp:lastPrinted>2016-11-08T19:54:05Z</cp:lastPrinted>
  <dcterms:created xsi:type="dcterms:W3CDTF">2015-12-10T04:08:08Z</dcterms:created>
  <dcterms:modified xsi:type="dcterms:W3CDTF">2017-05-23T19:53:10Z</dcterms:modified>
</cp:coreProperties>
</file>